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</a:t>
                </a:r>
                <a:r>
                  <a:rPr lang="en-US" dirty="0" err="1"/>
                  <a:t>unlabled</a:t>
                </a:r>
                <a:r>
                  <a:rPr lang="en-US" dirty="0"/>
                  <a:t>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2249</Words>
  <Application>Microsoft Office PowerPoint</Application>
  <PresentationFormat>Widescreen</PresentationFormat>
  <Paragraphs>389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354</cp:revision>
  <dcterms:created xsi:type="dcterms:W3CDTF">2022-04-24T20:15:20Z</dcterms:created>
  <dcterms:modified xsi:type="dcterms:W3CDTF">2022-05-05T23:33:32Z</dcterms:modified>
</cp:coreProperties>
</file>